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1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0064CD-F4A3-4167-AB7B-C1A275CE6FA2}" type="datetimeFigureOut">
              <a:rPr lang="en-US" smtClean="0"/>
              <a:t>10/5/2012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4F743E-8958-4AD4-9F76-1BF5F200E271}" type="slidenum">
              <a:rPr lang="en-US" smtClean="0"/>
              <a:t>‹#›</a:t>
            </a:fld>
            <a:endParaRPr lang="en-US"/>
          </a:p>
        </p:txBody>
      </p:sp>
    </p:spTree>
    <p:extLst>
      <p:ext uri="{BB962C8B-B14F-4D97-AF65-F5344CB8AC3E}">
        <p14:creationId xmlns:p14="http://schemas.microsoft.com/office/powerpoint/2010/main" val="2380107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0064CD-F4A3-4167-AB7B-C1A275CE6FA2}" type="datetimeFigureOut">
              <a:rPr lang="en-US" smtClean="0"/>
              <a:t>10/5/2012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4F743E-8958-4AD4-9F76-1BF5F200E271}" type="slidenum">
              <a:rPr lang="en-US" smtClean="0"/>
              <a:t>‹#›</a:t>
            </a:fld>
            <a:endParaRPr lang="en-US"/>
          </a:p>
        </p:txBody>
      </p:sp>
    </p:spTree>
    <p:extLst>
      <p:ext uri="{BB962C8B-B14F-4D97-AF65-F5344CB8AC3E}">
        <p14:creationId xmlns:p14="http://schemas.microsoft.com/office/powerpoint/2010/main" val="1803767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0064CD-F4A3-4167-AB7B-C1A275CE6FA2}" type="datetimeFigureOut">
              <a:rPr lang="en-US" smtClean="0"/>
              <a:t>10/5/2012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4F743E-8958-4AD4-9F76-1BF5F200E271}" type="slidenum">
              <a:rPr lang="en-US" smtClean="0"/>
              <a:t>‹#›</a:t>
            </a:fld>
            <a:endParaRPr lang="en-US"/>
          </a:p>
        </p:txBody>
      </p:sp>
    </p:spTree>
    <p:extLst>
      <p:ext uri="{BB962C8B-B14F-4D97-AF65-F5344CB8AC3E}">
        <p14:creationId xmlns:p14="http://schemas.microsoft.com/office/powerpoint/2010/main" val="3833367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0064CD-F4A3-4167-AB7B-C1A275CE6FA2}" type="datetimeFigureOut">
              <a:rPr lang="en-US" smtClean="0"/>
              <a:t>10/5/2012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4F743E-8958-4AD4-9F76-1BF5F200E271}" type="slidenum">
              <a:rPr lang="en-US" smtClean="0"/>
              <a:t>‹#›</a:t>
            </a:fld>
            <a:endParaRPr lang="en-US"/>
          </a:p>
        </p:txBody>
      </p:sp>
    </p:spTree>
    <p:extLst>
      <p:ext uri="{BB962C8B-B14F-4D97-AF65-F5344CB8AC3E}">
        <p14:creationId xmlns:p14="http://schemas.microsoft.com/office/powerpoint/2010/main" val="1235348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0064CD-F4A3-4167-AB7B-C1A275CE6FA2}" type="datetimeFigureOut">
              <a:rPr lang="en-US" smtClean="0"/>
              <a:t>10/5/2012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4F743E-8958-4AD4-9F76-1BF5F200E271}" type="slidenum">
              <a:rPr lang="en-US" smtClean="0"/>
              <a:t>‹#›</a:t>
            </a:fld>
            <a:endParaRPr lang="en-US"/>
          </a:p>
        </p:txBody>
      </p:sp>
    </p:spTree>
    <p:extLst>
      <p:ext uri="{BB962C8B-B14F-4D97-AF65-F5344CB8AC3E}">
        <p14:creationId xmlns:p14="http://schemas.microsoft.com/office/powerpoint/2010/main" val="4199689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0064CD-F4A3-4167-AB7B-C1A275CE6FA2}" type="datetimeFigureOut">
              <a:rPr lang="en-US" smtClean="0"/>
              <a:t>10/5/2012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4F743E-8958-4AD4-9F76-1BF5F200E271}" type="slidenum">
              <a:rPr lang="en-US" smtClean="0"/>
              <a:t>‹#›</a:t>
            </a:fld>
            <a:endParaRPr lang="en-US"/>
          </a:p>
        </p:txBody>
      </p:sp>
    </p:spTree>
    <p:extLst>
      <p:ext uri="{BB962C8B-B14F-4D97-AF65-F5344CB8AC3E}">
        <p14:creationId xmlns:p14="http://schemas.microsoft.com/office/powerpoint/2010/main" val="2921273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0064CD-F4A3-4167-AB7B-C1A275CE6FA2}" type="datetimeFigureOut">
              <a:rPr lang="en-US" smtClean="0"/>
              <a:t>10/5/2012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4F743E-8958-4AD4-9F76-1BF5F200E271}" type="slidenum">
              <a:rPr lang="en-US" smtClean="0"/>
              <a:t>‹#›</a:t>
            </a:fld>
            <a:endParaRPr lang="en-US"/>
          </a:p>
        </p:txBody>
      </p:sp>
    </p:spTree>
    <p:extLst>
      <p:ext uri="{BB962C8B-B14F-4D97-AF65-F5344CB8AC3E}">
        <p14:creationId xmlns:p14="http://schemas.microsoft.com/office/powerpoint/2010/main" val="3240668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0064CD-F4A3-4167-AB7B-C1A275CE6FA2}" type="datetimeFigureOut">
              <a:rPr lang="en-US" smtClean="0"/>
              <a:t>10/5/2012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4F743E-8958-4AD4-9F76-1BF5F200E271}" type="slidenum">
              <a:rPr lang="en-US" smtClean="0"/>
              <a:t>‹#›</a:t>
            </a:fld>
            <a:endParaRPr lang="en-US"/>
          </a:p>
        </p:txBody>
      </p:sp>
    </p:spTree>
    <p:extLst>
      <p:ext uri="{BB962C8B-B14F-4D97-AF65-F5344CB8AC3E}">
        <p14:creationId xmlns:p14="http://schemas.microsoft.com/office/powerpoint/2010/main" val="2384171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0064CD-F4A3-4167-AB7B-C1A275CE6FA2}" type="datetimeFigureOut">
              <a:rPr lang="en-US" smtClean="0"/>
              <a:t>10/5/2012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4F743E-8958-4AD4-9F76-1BF5F200E271}" type="slidenum">
              <a:rPr lang="en-US" smtClean="0"/>
              <a:t>‹#›</a:t>
            </a:fld>
            <a:endParaRPr lang="en-US"/>
          </a:p>
        </p:txBody>
      </p:sp>
    </p:spTree>
    <p:extLst>
      <p:ext uri="{BB962C8B-B14F-4D97-AF65-F5344CB8AC3E}">
        <p14:creationId xmlns:p14="http://schemas.microsoft.com/office/powerpoint/2010/main" val="3149415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0064CD-F4A3-4167-AB7B-C1A275CE6FA2}" type="datetimeFigureOut">
              <a:rPr lang="en-US" smtClean="0"/>
              <a:t>10/5/2012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4F743E-8958-4AD4-9F76-1BF5F200E271}" type="slidenum">
              <a:rPr lang="en-US" smtClean="0"/>
              <a:t>‹#›</a:t>
            </a:fld>
            <a:endParaRPr lang="en-US"/>
          </a:p>
        </p:txBody>
      </p:sp>
    </p:spTree>
    <p:extLst>
      <p:ext uri="{BB962C8B-B14F-4D97-AF65-F5344CB8AC3E}">
        <p14:creationId xmlns:p14="http://schemas.microsoft.com/office/powerpoint/2010/main" val="806218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0064CD-F4A3-4167-AB7B-C1A275CE6FA2}" type="datetimeFigureOut">
              <a:rPr lang="en-US" smtClean="0"/>
              <a:t>10/5/2012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4F743E-8958-4AD4-9F76-1BF5F200E271}" type="slidenum">
              <a:rPr lang="en-US" smtClean="0"/>
              <a:t>‹#›</a:t>
            </a:fld>
            <a:endParaRPr lang="en-US"/>
          </a:p>
        </p:txBody>
      </p:sp>
    </p:spTree>
    <p:extLst>
      <p:ext uri="{BB962C8B-B14F-4D97-AF65-F5344CB8AC3E}">
        <p14:creationId xmlns:p14="http://schemas.microsoft.com/office/powerpoint/2010/main" val="2093411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0064CD-F4A3-4167-AB7B-C1A275CE6FA2}" type="datetimeFigureOut">
              <a:rPr lang="en-US" smtClean="0"/>
              <a:t>10/5/2012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4F743E-8958-4AD4-9F76-1BF5F200E271}" type="slidenum">
              <a:rPr lang="en-US" smtClean="0"/>
              <a:t>‹#›</a:t>
            </a:fld>
            <a:endParaRPr lang="en-US"/>
          </a:p>
        </p:txBody>
      </p:sp>
    </p:spTree>
    <p:extLst>
      <p:ext uri="{BB962C8B-B14F-4D97-AF65-F5344CB8AC3E}">
        <p14:creationId xmlns:p14="http://schemas.microsoft.com/office/powerpoint/2010/main" val="17420369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1000127"/>
            <a:ext cx="9143999" cy="58578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spcCol="0" rtlCol="0" anchor="ctr"/>
          <a:lstStyle/>
          <a:p>
            <a:pPr algn="ctr"/>
            <a:endParaRPr lang="en-US" dirty="0"/>
          </a:p>
        </p:txBody>
      </p:sp>
      <p:sp>
        <p:nvSpPr>
          <p:cNvPr id="5" name="Rectangle 4"/>
          <p:cNvSpPr/>
          <p:nvPr/>
        </p:nvSpPr>
        <p:spPr>
          <a:xfrm>
            <a:off x="1220338" y="1477952"/>
            <a:ext cx="7923662" cy="536676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spcCol="0" rtlCol="0" anchor="ctr"/>
          <a:lstStyle/>
          <a:p>
            <a:pPr algn="ctr"/>
            <a:endParaRPr lang="en-US"/>
          </a:p>
        </p:txBody>
      </p:sp>
      <p:sp>
        <p:nvSpPr>
          <p:cNvPr id="6" name="Rectangle 5"/>
          <p:cNvSpPr/>
          <p:nvPr/>
        </p:nvSpPr>
        <p:spPr>
          <a:xfrm>
            <a:off x="1590233" y="2272303"/>
            <a:ext cx="7553767" cy="4572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spcCol="0" rtlCol="0" anchor="ctr"/>
          <a:lstStyle/>
          <a:p>
            <a:pPr algn="ctr"/>
            <a:endParaRPr lang="en-US" dirty="0"/>
          </a:p>
        </p:txBody>
      </p:sp>
      <p:cxnSp>
        <p:nvCxnSpPr>
          <p:cNvPr id="8" name="Straight Connector 7"/>
          <p:cNvCxnSpPr/>
          <p:nvPr/>
        </p:nvCxnSpPr>
        <p:spPr>
          <a:xfrm>
            <a:off x="0" y="1000125"/>
            <a:ext cx="9144000"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2013" y="1477953"/>
            <a:ext cx="1826525" cy="5963305"/>
          </a:xfrm>
          <a:prstGeom prst="rect">
            <a:avLst/>
          </a:prstGeom>
          <a:noFill/>
        </p:spPr>
        <p:txBody>
          <a:bodyPr wrap="square" lIns="91432" tIns="45716" rIns="91432" bIns="45716" rtlCol="0">
            <a:spAutoFit/>
          </a:bodyPr>
          <a:lstStyle/>
          <a:p>
            <a:endParaRPr lang="en-US" sz="1400" dirty="0"/>
          </a:p>
          <a:p>
            <a:endParaRPr lang="en-US" sz="1100" dirty="0"/>
          </a:p>
          <a:p>
            <a:r>
              <a:rPr lang="en-US" sz="1200" b="1" dirty="0"/>
              <a:t>Affective </a:t>
            </a:r>
          </a:p>
          <a:p>
            <a:r>
              <a:rPr lang="en-US" sz="1200" b="1" dirty="0"/>
              <a:t>Qualities</a:t>
            </a:r>
          </a:p>
          <a:p>
            <a:endParaRPr lang="en-US" sz="1200" b="1" dirty="0"/>
          </a:p>
          <a:p>
            <a:r>
              <a:rPr lang="en-US" sz="1200" b="1" dirty="0"/>
              <a:t>Sense of </a:t>
            </a:r>
          </a:p>
          <a:p>
            <a:r>
              <a:rPr lang="en-US" sz="1200" b="1" dirty="0"/>
              <a:t>Ensemble</a:t>
            </a:r>
          </a:p>
          <a:p>
            <a:endParaRPr lang="en-US" sz="1200" b="1" dirty="0"/>
          </a:p>
          <a:p>
            <a:r>
              <a:rPr lang="en-US" sz="1200" b="1" dirty="0"/>
              <a:t>Simultaneity</a:t>
            </a:r>
            <a:endParaRPr lang="en-US" sz="1200" b="1" dirty="0"/>
          </a:p>
          <a:p>
            <a:endParaRPr lang="en-US" sz="1200" b="1" dirty="0"/>
          </a:p>
          <a:p>
            <a:r>
              <a:rPr lang="en-US" sz="1200" b="1" dirty="0"/>
              <a:t>Balance</a:t>
            </a:r>
          </a:p>
          <a:p>
            <a:endParaRPr lang="en-US" sz="1200" b="1" dirty="0"/>
          </a:p>
          <a:p>
            <a:r>
              <a:rPr lang="en-US" sz="1200" b="1" dirty="0"/>
              <a:t>Style</a:t>
            </a:r>
          </a:p>
          <a:p>
            <a:endParaRPr lang="en-US" sz="1200" b="1" dirty="0"/>
          </a:p>
          <a:p>
            <a:r>
              <a:rPr lang="en-US" sz="1200" b="1" dirty="0"/>
              <a:t>Genre</a:t>
            </a:r>
          </a:p>
          <a:p>
            <a:endParaRPr lang="en-US" sz="1200" b="1" dirty="0"/>
          </a:p>
          <a:p>
            <a:r>
              <a:rPr lang="en-US" sz="1200" b="1" dirty="0"/>
              <a:t>Architecture</a:t>
            </a:r>
          </a:p>
          <a:p>
            <a:endParaRPr lang="en-US" sz="1200" b="1" dirty="0"/>
          </a:p>
          <a:p>
            <a:r>
              <a:rPr lang="en-US" sz="1200" b="1" dirty="0"/>
              <a:t>Historical</a:t>
            </a:r>
          </a:p>
          <a:p>
            <a:endParaRPr lang="en-US" sz="1200" b="1" dirty="0"/>
          </a:p>
          <a:p>
            <a:r>
              <a:rPr lang="en-US" sz="1200" b="1" dirty="0"/>
              <a:t>Cultural</a:t>
            </a:r>
          </a:p>
          <a:p>
            <a:endParaRPr lang="en-US" sz="1200" b="1" dirty="0"/>
          </a:p>
          <a:p>
            <a:r>
              <a:rPr lang="en-US" sz="1200" b="1" dirty="0"/>
              <a:t>Personal </a:t>
            </a:r>
          </a:p>
          <a:p>
            <a:r>
              <a:rPr lang="en-US" sz="1200" b="1" dirty="0"/>
              <a:t>Contexts</a:t>
            </a:r>
            <a:r>
              <a:rPr lang="en-US" sz="1400" dirty="0"/>
              <a:t>						</a:t>
            </a:r>
            <a:r>
              <a:rPr lang="en-US" sz="1600" dirty="0"/>
              <a:t>	</a:t>
            </a:r>
          </a:p>
        </p:txBody>
      </p:sp>
      <p:sp>
        <p:nvSpPr>
          <p:cNvPr id="13" name="TextBox 12"/>
          <p:cNvSpPr txBox="1"/>
          <p:nvPr/>
        </p:nvSpPr>
        <p:spPr>
          <a:xfrm>
            <a:off x="1642699" y="1000127"/>
            <a:ext cx="6577610" cy="683014"/>
          </a:xfrm>
          <a:prstGeom prst="rect">
            <a:avLst/>
          </a:prstGeom>
          <a:noFill/>
        </p:spPr>
        <p:txBody>
          <a:bodyPr wrap="square" lIns="91432" tIns="45716" rIns="91432" bIns="45716" rtlCol="0">
            <a:spAutoFit/>
          </a:bodyPr>
          <a:lstStyle/>
          <a:p>
            <a:r>
              <a:rPr lang="en-US" sz="1200" dirty="0"/>
              <a:t>Students function within the expressive and structural dimensions with growing </a:t>
            </a:r>
            <a:r>
              <a:rPr lang="en-US" sz="1200" dirty="0"/>
              <a:t>awareness </a:t>
            </a:r>
            <a:r>
              <a:rPr lang="en-US" sz="1200" dirty="0"/>
              <a:t>of the meta-dimensional musical </a:t>
            </a:r>
            <a:r>
              <a:rPr lang="en-US" sz="1200" dirty="0"/>
              <a:t>qualities and their connections to other disciplines. </a:t>
            </a:r>
            <a:endParaRPr lang="en-US" sz="1200" dirty="0"/>
          </a:p>
          <a:p>
            <a:endParaRPr lang="en-US" sz="1400" dirty="0"/>
          </a:p>
        </p:txBody>
      </p:sp>
      <p:sp>
        <p:nvSpPr>
          <p:cNvPr id="14" name="TextBox 13"/>
          <p:cNvSpPr txBox="1"/>
          <p:nvPr/>
        </p:nvSpPr>
        <p:spPr>
          <a:xfrm>
            <a:off x="1532827" y="2210865"/>
            <a:ext cx="1862748" cy="307911"/>
          </a:xfrm>
          <a:prstGeom prst="rect">
            <a:avLst/>
          </a:prstGeom>
          <a:noFill/>
        </p:spPr>
        <p:txBody>
          <a:bodyPr wrap="none" lIns="91432" tIns="45716" rIns="91432" bIns="45716" rtlCol="0">
            <a:spAutoFit/>
          </a:bodyPr>
          <a:lstStyle/>
          <a:p>
            <a:r>
              <a:rPr lang="en-US" sz="1400" b="1" dirty="0"/>
              <a:t>Structural Dimensions</a:t>
            </a:r>
          </a:p>
        </p:txBody>
      </p:sp>
      <p:sp>
        <p:nvSpPr>
          <p:cNvPr id="15" name="Rectangle 14"/>
          <p:cNvSpPr/>
          <p:nvPr/>
        </p:nvSpPr>
        <p:spPr>
          <a:xfrm>
            <a:off x="1185699" y="1468411"/>
            <a:ext cx="1908791" cy="307911"/>
          </a:xfrm>
          <a:prstGeom prst="rect">
            <a:avLst/>
          </a:prstGeom>
        </p:spPr>
        <p:txBody>
          <a:bodyPr wrap="none" lIns="91432" tIns="45716" rIns="91432" bIns="45716">
            <a:spAutoFit/>
          </a:bodyPr>
          <a:lstStyle/>
          <a:p>
            <a:r>
              <a:rPr lang="en-US" sz="1400" b="1" dirty="0"/>
              <a:t>Expressive Dimensions</a:t>
            </a:r>
          </a:p>
        </p:txBody>
      </p:sp>
      <p:sp>
        <p:nvSpPr>
          <p:cNvPr id="17" name="Rectangle 16"/>
          <p:cNvSpPr/>
          <p:nvPr/>
        </p:nvSpPr>
        <p:spPr>
          <a:xfrm>
            <a:off x="52012" y="1016716"/>
            <a:ext cx="1614877" cy="307911"/>
          </a:xfrm>
          <a:prstGeom prst="rect">
            <a:avLst/>
          </a:prstGeom>
        </p:spPr>
        <p:txBody>
          <a:bodyPr wrap="none" lIns="91432" tIns="45716" rIns="91432" bIns="45716">
            <a:spAutoFit/>
          </a:bodyPr>
          <a:lstStyle/>
          <a:p>
            <a:r>
              <a:rPr lang="en-US" sz="1400" b="1" dirty="0"/>
              <a:t>Meta - Dimensions</a:t>
            </a:r>
          </a:p>
        </p:txBody>
      </p:sp>
      <p:sp>
        <p:nvSpPr>
          <p:cNvPr id="16" name="TextBox 15"/>
          <p:cNvSpPr txBox="1"/>
          <p:nvPr/>
        </p:nvSpPr>
        <p:spPr>
          <a:xfrm>
            <a:off x="2276104" y="-84862"/>
            <a:ext cx="4115691" cy="364338"/>
          </a:xfrm>
          <a:prstGeom prst="rect">
            <a:avLst/>
          </a:prstGeom>
          <a:noFill/>
        </p:spPr>
        <p:txBody>
          <a:bodyPr wrap="none" lIns="86493" tIns="43247" rIns="86493" bIns="43247" rtlCol="0">
            <a:spAutoFit/>
          </a:bodyPr>
          <a:lstStyle/>
          <a:p>
            <a:r>
              <a:rPr lang="en-US" b="1" dirty="0" smtClean="0"/>
              <a:t>Curriculum for General Music, Grades 3-5</a:t>
            </a:r>
            <a:endParaRPr lang="en-US" b="1" dirty="0"/>
          </a:p>
        </p:txBody>
      </p:sp>
      <p:cxnSp>
        <p:nvCxnSpPr>
          <p:cNvPr id="25" name="Straight Connector 24"/>
          <p:cNvCxnSpPr/>
          <p:nvPr/>
        </p:nvCxnSpPr>
        <p:spPr>
          <a:xfrm>
            <a:off x="0" y="275813"/>
            <a:ext cx="9144000" cy="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0" y="292404"/>
            <a:ext cx="9144000" cy="72431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86493" tIns="43247" rIns="86493" bIns="43247" rtlCol="0" anchor="ctr"/>
          <a:lstStyle/>
          <a:p>
            <a:pPr algn="ctr"/>
            <a:endParaRPr lang="en-US"/>
          </a:p>
        </p:txBody>
      </p:sp>
      <p:sp>
        <p:nvSpPr>
          <p:cNvPr id="23" name="Rectangle 22"/>
          <p:cNvSpPr/>
          <p:nvPr/>
        </p:nvSpPr>
        <p:spPr>
          <a:xfrm>
            <a:off x="52012" y="275813"/>
            <a:ext cx="9091988" cy="779060"/>
          </a:xfrm>
          <a:prstGeom prst="rect">
            <a:avLst/>
          </a:prstGeom>
        </p:spPr>
        <p:txBody>
          <a:bodyPr wrap="square" lIns="86493" tIns="43247" rIns="86493" bIns="43247">
            <a:spAutoFit/>
          </a:bodyPr>
          <a:lstStyle/>
          <a:p>
            <a:r>
              <a:rPr lang="en-US" sz="1100" b="1" dirty="0"/>
              <a:t>By the end of Grade 5</a:t>
            </a:r>
            <a:r>
              <a:rPr lang="en-US" sz="1100" dirty="0"/>
              <a:t>:  Within the context of authentic musical experiences, students will be able to listen analytically, perform, create (compose, arrange, or improvise),  represent and describe the dimensions of music with differentiated and progressive levels of independence, demonstrating understanding of why and how musicians use the dimensions to make cultural connections.  Authentic musical experiences include the use of traditional, non-traditional, and electronic media sources.</a:t>
            </a:r>
            <a:endParaRPr lang="en-US" sz="1100" dirty="0"/>
          </a:p>
        </p:txBody>
      </p:sp>
      <p:sp>
        <p:nvSpPr>
          <p:cNvPr id="2" name="Rectangle 1"/>
          <p:cNvSpPr/>
          <p:nvPr/>
        </p:nvSpPr>
        <p:spPr>
          <a:xfrm>
            <a:off x="1263021" y="1683140"/>
            <a:ext cx="7880979" cy="649216"/>
          </a:xfrm>
          <a:prstGeom prst="rect">
            <a:avLst/>
          </a:prstGeom>
        </p:spPr>
        <p:txBody>
          <a:bodyPr wrap="square" lIns="86493" tIns="43247" rIns="86493" bIns="43247">
            <a:spAutoFit/>
          </a:bodyPr>
          <a:lstStyle/>
          <a:p>
            <a:r>
              <a:rPr lang="en-US" sz="1200" dirty="0"/>
              <a:t>Students will deepen their understanding of the structural dimensions of music as they apply their knowledge to make informed, interpretative </a:t>
            </a:r>
            <a:r>
              <a:rPr lang="en-US" sz="1200" dirty="0"/>
              <a:t>decisions, made independently or in response to others, </a:t>
            </a:r>
            <a:r>
              <a:rPr lang="en-US" sz="1200" dirty="0"/>
              <a:t>with regard to </a:t>
            </a:r>
            <a:r>
              <a:rPr lang="en-US" sz="1200" b="1" dirty="0"/>
              <a:t>tempo, dynamics, articulation, and timbre</a:t>
            </a:r>
            <a:r>
              <a:rPr lang="en-US" sz="1200" dirty="0"/>
              <a:t>.</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41354" y="2516085"/>
            <a:ext cx="8228360" cy="4328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45800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174</Words>
  <Application>Microsoft Office PowerPoint</Application>
  <PresentationFormat>On-screen Show (4:3)</PresentationFormat>
  <Paragraphs>31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Rochester Community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Rochester Community Schools</dc:creator>
  <cp:lastModifiedBy>Rochester Community Schools</cp:lastModifiedBy>
  <cp:revision>1</cp:revision>
  <dcterms:created xsi:type="dcterms:W3CDTF">2012-10-05T14:47:00Z</dcterms:created>
  <dcterms:modified xsi:type="dcterms:W3CDTF">2012-10-05T14:47:30Z</dcterms:modified>
</cp:coreProperties>
</file>